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1T08:25:35.53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1833 24575,'14'15'0,"-9"-11"0,-1 0 0,1 0 0,-1 1 0,0 0 0,-1-1 0,1 1 0,-1 0 0,0 1 0,-1-1 0,1 0 0,-1 1 0,3 8 0,21 102 0,-23-109 0,-1-1 0,1 1 0,1 0 0,-1-1 0,1 0 0,0 0 0,0 0 0,1 0 0,0-1 0,0 0 0,0 1 0,1-2 0,11 9 0,29 30 0,-29-23 0,0 2 0,-2 0 0,0 0 0,-2 1 0,19 43 0,-19-34 0,1 0 0,1-1 0,28 40 0,-20-31 0,-16-26 0,1-1 0,13 18 0,-12-19 0,-1 1 0,-1 0 0,0 1 0,7 18 0,7 15 0,-11-28 0,-3-7 0,0 0 0,-1 0 0,-1 1 0,0 0 0,0 1 0,4 25 0,-8-30 0,1-1 0,0 0 0,1 0 0,0 0 0,0 0 0,0-1 0,1 1 0,0-1 0,1 0 0,-1 0 0,1 0 0,1-1 0,-1 0 0,11 9 0,0-2 0,0-1 0,1-1 0,1 0 0,32 14 0,-43-21 0,1 1 0,-1 0 0,0 0 0,0 1 0,0 0 0,-1 0 0,10 12 0,0-2 0,-10-11 0,1 0 0,-1-1 0,1 0 0,0 0 0,1-1 0,-1 0 0,1 0 0,-1-1 0,1 0 0,0 0 0,15 1 0,-9-1 0,-1 1 0,25 8 0,193 89 0,-164-75 0,-45-18 0,-1 1 0,0 1 0,0 0 0,24 16 0,-27-13 0,2 0 0,-1-2 0,1 0 0,1-1 0,0-1 0,37 9 0,30 13 0,-21-6 0,133 40 0,-170-55 0,0-1 0,1-1 0,34 2 0,-43-5 0,0 1 0,-1 1 0,31 13 0,-20-7 0,-17-7 0,0-1 0,0 0 0,0-1 0,0-1 0,0 0 0,1-1 0,-1-1 0,0 0 0,1-1 0,-1-1 0,0-1 0,0 0 0,0 0 0,0-2 0,18-7 0,20-16 0,63-46 0,-34 20 0,-27 11 0,-18 11 0,47-26 0,-45 32 0,47-40 0,0-1 0,14-14 0,-53 41 0,-29 24 0,0 0 0,-1-1 0,27-33 0,-37 42 0,2-1 0,-1 1 0,1 0 0,0 1 0,0-1 0,1 2 0,12-7 0,35-27 0,33-49 0,-63 60 0,1 1 0,1 1 0,34-23 0,-45 36 0,29-28 0,6-5 0,-3 7 0,35-26 0,68-28 0,-127 77 0,-1 0 0,25-22 0,-17 12 0,4 1 0,2 1 0,63-29 0,-7 3 0,-75 38 0,-1-1 0,0-2 0,-1 1 0,28-34 0,16-14 0,-49 51 0,2 0 0,0 1 0,0 0 0,1 1 0,22-10 0,-20 10 0,-1 0 0,0-1 0,-1-1 0,0-1 0,-1 0 0,24-26 0,-23 22 0,0 0 0,2 1 0,0 2 0,27-18 0,128-65 0,-163 91 0,0 0 0,-1-1 0,17-14 0,20-15 0,94-54 0,-105 65 0,-28 19 0,1 1 0,-1-1 0,1 1 0,0 1 0,1 0 0,10-5 0,21-4 0,-20 5 0,0 2 0,0 0 0,1 1 0,0 1 0,0 0 0,25 1 0,-31 3 0,0 0 0,0-1 0,-1 0 0,1-1 0,0-1 0,-1 0 0,0-1 0,0-1 0,19-8 0,8-4 0,52-13 0,-37 12 0,-19 5 0,0-2 0,-1-2 0,62-38 0,122-101 0,-174 131 0,-34 19 0,0 0 0,20-15 0,-25 16 0,-1 1 0,1 0 0,0 1 0,0 0 0,0 0 0,1 0 0,-1 1 0,1 0 0,-1 0 0,1 1 0,9 0 0,15-1 0,47 5 0,-21 0 0,87-5 0,124 4 0,-151 20 0,-102-19 0,1 1 0,-1 1 0,1 0 0,-2 1 0,1 0 0,21 13 0,80 61 0,-60-38 0,89 75 0,-93-73 0,-30-21 0,42 49 0,-14-14 0,3 5 0,-39-42 0,2-2 0,36 35 0,-52-53 0,0 0 0,0 0 0,0 0 0,0 0 0,1 0 0,-1-1 0,0 1 0,0 0 0,1 0 0,-1-1 0,0 1 0,1-1 0,-1 1 0,0-1 0,1 0 0,-1 1 0,1-1 0,-1 0 0,1 0 0,-1 0 0,1 0 0,-1 0 0,0 0 0,3-1 0,-3 0 0,1 0 0,-1 0 0,0 0 0,0-1 0,0 1 0,0 0 0,0 0 0,0-1 0,-1 1 0,1-1 0,0 1 0,-1-1 0,1 1 0,-1-1 0,1 1 0,-1-1 0,0 1 0,1-3 0,0-6 0,-1 0 0,0 0 0,0 0 0,-1 0 0,-3-19 0,-4-11 0,3 1 0,1-1 0,2 0 0,5-62 0,-4-73 0,0 168 0,-1 0 0,0 0 0,0 0 0,-1 0 0,0 1 0,-6-12 0,-6-14 0,-20-45 0,22 51 0,-16-45 0,4-25 0,-5-16 0,7 69 0,19 37 0,0 1 0,1-1 0,0-1 0,0 1 0,0 0 0,1-1 0,-3-10 0,3 6 0,0-1 0,1 0 0,0 1 0,1-1 0,1 0 0,-1 0 0,2 0 0,4-18 0,-4 24 0,0 1 0,0-1 0,1 1 0,0 0 0,0 0 0,0 0 0,0 0 0,1 0 0,0 1 0,0-1 0,0 1 0,1 0 0,-1 0 0,1 1 0,0-1 0,0 1 0,0 0 0,10-3 0,42-21 0,-34 15 0,2 1 0,29-10 0,28-10 0,-56 20 0,43-13 0,-27 15 0,1 2 0,0 2 0,0 2 0,51 3 0,436 0 0,-506 1 0,1 2 0,29 6 0,-3 0 0,-39-7 0,-1 1 0,0 0 0,0 0 0,0 2 0,0-1 0,-1 1 0,0 1 0,0-1 0,0 2 0,-1 0 0,10 8 0,4 7 0,0 1 0,33 43 0,-36-42 0,33 29 0,3 3 0,-34-35 0,0-1 0,2-1 0,1-1 0,38 22 0,3 3 0,-37-24 0,1-2 0,1-1 0,64 24 0,33-6 0,-13-5 0,-67-15 0,36 13 0,-52-12 0,-24-11 0,0 0 0,1 0 0,-1-1 0,1 0 0,0-1 0,-1 1 0,13 0 0,-7-1 0,-1 0 0,1 1 0,0 1 0,-1 0 0,1 1 0,-1 0 0,-1 1 0,1 0 0,-1 1 0,0 1 0,0 0 0,-1 0 0,0 2 0,-1-1 0,18 21 0,89 119 0,-104-133 0,-1 0 0,0 1 0,-1 0 0,-1 1 0,15 34 0,-23-47 0,1 0 0,-1 0 0,1 0 0,0-1 0,1 1 0,-1-1 0,8 8 0,-6-8 0,-1 1 0,0 0 0,0 0 0,0 0 0,0 0 0,2 7 0,21 40 0,-20-40 0,0-1 0,-1 1 0,-1 1 0,0-1 0,0 1 0,2 14 0,14 69 0,-13-67 0,-1 0 0,-2 0 0,3 54 0,-8-68 0,1 35 0,-3-1 0,-12 80 0,3-76 0,2 0 0,-3 106 0,11-82 0,3 66 0,0-132 0,1 1 0,-1-2 0,2 1 0,-1 0 0,6 10 0,12 36 0,-13-28 0,2-1 0,0-1 0,3 1 0,16 27 0,-10-19 0,18 49 0,-31-69-101,4 10-151,-1 0-1,-1 1 0,-1 0 0,5 49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1T08:25:57.92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 4727 24575,'78'1'0,"88"-2"0,-160 0 0,0-1 0,1 1 0,-1-1 0,0 0 0,0 0 0,0-1 0,0 0 0,0 0 0,-1 0 0,1-1 0,-1 1 0,0-2 0,0 1 0,0 0 0,4-6 0,4-6 0,0-1 0,-1 0 0,14-26 0,0-9 0,-18 34 0,1 1 0,1 0 0,18-25 0,-15 29 0,0 0 0,1 1 0,1 1 0,0 0 0,1 1 0,0 1 0,22-11 0,42-25 0,-69 39 0,1-1 0,0 2 0,24-9 0,15-6 0,-16 4 0,-23 12 0,0-2 0,22-13 0,53-33 0,12-9 0,34-22 0,-115 73 0,-1 1 0,32-12 0,-31 14 0,0 0 0,28-18 0,27-14 0,-56 31 0,1-1 0,-2-1 0,1 0 0,20-17 0,-21 14 0,1 1 0,1 0 0,28-14 0,29-18 0,-61 34 0,2-1 0,-1 0 0,0-2 0,26-26 0,-15 7 0,1 0 0,38-36 0,-52 55 0,-1-1 0,-1 0 0,0-1 0,9-18 0,10-12 0,56-98 0,-49 82 0,-27 42 0,0 2 0,2-1 0,19-22 0,-12 18 0,27-44 0,-32 44 0,0 1 0,35-37 0,-2 9 0,-35 35 0,0 0 0,1 1 0,1 0 0,0 1 0,1 1 0,0 0 0,23-12 0,-20 15 0,1 0 0,0-1 0,-1 0 0,1-2 0,-2 0 0,0-1 0,23-21 0,-16 13 0,0 0 0,1 2 0,32-19 0,2 0 0,56-30 0,-30 19 0,-25 12 0,81-36 0,79-37 0,-63 29 0,61-25 0,-187 90 0,37-26 0,11-5 0,215-92 0,-119 67 0,-65 27 0,-68 27 0,46-22 0,-55 24 0,1 1 0,35-10 0,-29 11 0,40-20 0,-64 27 0,0 0 0,19-5 0,29-10 0,43-39 0,-63 41 0,71-39 0,-108 54 0,11-8 0,1 2 0,0 0 0,37-14 0,56-19 0,-79 29 0,57-32 0,-83 42 0,71-46 0,-53 33 0,0 1 0,45-21 0,-37 24 0,-5 2 0,-1-1 0,0-1 0,0-1 0,45-33 0,-61 40 0,1-1 0,0 2 0,0-1 0,1 2 0,0-1 0,13-2 0,40-18 0,-21 1 0,-21 11 0,41-17 0,21-11 0,-63 33 0,-1-1 0,22-13 0,-31 15 0,1 1 0,0 0 0,0 0 0,0 2 0,1-1 0,0 2 0,27-5 0,-12 7 0,-21 2 0,-1 0 0,0 0 0,0-1 0,1 0 0,-1-1 0,0 0 0,0 0 0,-1-1 0,1 0 0,0 0 0,10-6 0,11-9 0,1 1 0,64-25 0,-60 29 0,1-3 0,39-24 0,-41 21 0,1 1 0,39-14 0,-3 1 0,4-7 0,-42 20 0,47-19 0,-20 14 0,41-14 0,-13 3 0,-69 26 0,0 0 0,0 1 0,1 1 0,-1 1 0,1 1 0,1 0 0,24-1 0,-22 4 0,-1-2 0,1 0 0,35-11 0,-35 8 0,0 0 0,0 2 0,33-2 0,-20 7 0,1 2 0,42 8 0,-28-3 0,-23-2 0,-2 2 0,1 0 0,-1 2 0,39 20 0,-54-25 0,22 13 0,0 2 0,-2 1 0,48 42 0,28 20 0,-92-74 0,0 1 0,0 1 0,-1 0 0,-1 1 0,17 20 0,-11-12 0,0-1 0,2-1 0,41 31 0,22 19 0,-70-55 0,1 1 0,0-2 0,1 0 0,1-1 0,0 0 0,1-2 0,23 12 0,-24-14 0,0 1 0,18 13 0,11 6 0,-20-14 0,-1 1 0,49 17 0,-73-31 0,23 9 0,1-1 0,-1-1 0,1-2 0,1 0 0,-1-1 0,29 0 0,1538-6 0,-1570 0 0,0-1 0,0-1 0,-1 0 0,1-2 0,-1 0 0,-1-2 0,1 0 0,18-11 0,64-24 0,47-17 0,-88 28 0,-16 8 0,15-6 0,109-74 0,-154 94 0,1 1 0,21-9 0,26-16 0,62-40 0,-25 16 0,-8 15 0,-51 15 0,-28 18 0,0 1 0,1 1 0,0 0 0,29-12 0,-31 15 0,1 0 0,-2-1 0,16-10 0,-16 9 0,1 0 0,0 1 0,19-7 0,21-6 0,-33 12 0,0 0 0,0 1 0,27-5 0,-24 7 0,0-2 0,41-15 0,-49 15 0,1 0 0,0 1 0,0 1 0,0 0 0,1 1 0,-1 1 0,1 0 0,19 1 0,-32 1 0,-1 0 0,0 1 0,0-1 0,0 1 0,1 0 0,-1-1 0,0 1 0,0 0 0,0 0 0,0 1 0,0-1 0,0 0 0,-1 1 0,1-1 0,0 1 0,-1-1 0,1 1 0,-1 0 0,1 0 0,-1 0 0,0 0 0,0 0 0,0 0 0,0 0 0,0 0 0,0 0 0,-1 0 0,1 0 0,-1 1 0,1-1 0,-1 3 0,2 9 0,-2 1 0,1 0 0,-4 28 0,1-16 0,0-7 0,-1 1 0,0 0 0,-2-1 0,-12 38 0,-40 76 0,46-110 0,0 0 0,-1-1 0,0 0 0,-2-1 0,-1 0 0,0-1 0,-2-1 0,-29 29 0,45-48 0,-35 31 0,2 1 0,-38 50 0,59-64 0,2 1 0,0 1 0,-8 22 0,0 0 0,12-27 0,1 2 0,0-1 0,2 1 0,0-1 0,1 1 0,0 0 0,1 28 0,-7 30 0,4-46 0,-1 39 0,5-24 0,-1-27 0,1 0 0,1 0 0,1-1 0,1 1 0,5 25 0,-6-41-68,0 1 0,0-1-1,0 1 1,0-1 0,1 0 0,-1 0-1,1 1 1,-1-1 0,1 0 0,0 0-1,0 0 1,0-1 0,0 1 0,0 0-1,1-1 1,-1 1 0,0-1-1,1 0 1,2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1T08:26:16.994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0 226 24575,'49'-1'0,"56"2"0,-96 1 0,0 0 0,0 1 0,0 0 0,0 0 0,14 8 0,22 7 0,45 6 0,-74-20 0,0 1 0,20 8 0,26 8 0,4-1 0,-50-14 0,1-1 0,0 0 0,1-1 0,24 2 0,294-4 0,-162-5 0,-128 1 0,52-9 0,-17 1 0,-40 4 0,0-2 0,64-21 0,-67 17 0,0 2 0,1 1 0,42-4 0,-40 11 0,-25 2 0,0-1 0,-1 0 0,1-1 0,-1-1 0,1 0 0,28-11 0,52-20 0,-9 5 0,-65 21 0,37-8 0,-41 12 0,1-1 0,0-1 0,22-11 0,-20 8 0,1 1 0,0 1 0,0 1 0,30-5 0,27-7 0,-33 2 0,-34 11 0,0 1 0,-1 0 0,1 1 0,0 0 0,17-1 0,-18 3 0,16 0 0,0-2 0,28-6 0,-25 4 0,0 1 0,1 2 0,-1 1 0,0 1 0,31 4 0,-57-4 0,0 1 0,0 0 0,0 0 0,0 0 0,0 0 0,0 1 0,0-1 0,0 1 0,-1 0 0,1 0 0,-1 0 0,0 1 0,1-1 0,-1 1 0,0 0 0,0 0 0,-1 0 0,1 0 0,-1 0 0,1 0 0,-1 1 0,0 0 0,0-1 0,-1 1 0,1 0 0,-1 0 0,0 0 0,0-1 0,1 7 0,1 13 0,0-1 0,-2 0 0,-1 1 0,-3 29 0,1-9 0,2 420 0,-1-437 0,-9 48 0,5-47 0,-2 45 0,8 436 0,-1-497 0,1 0 0,0-1 0,1 1 0,0 0 0,1-1 0,0 1 0,1-1 0,0 0 0,9 16 0,4 2 0,38 47 0,-38-54 0,-1 0 0,-1 0 0,23 47 0,-7-10 0,-24-47 0,0 0 0,-1 1 0,0 0 0,-1 0 0,0 0 0,3 14 0,12 42 0,-15-54 0,0 0 0,-1 0 0,-1 1 0,0-1 0,1 22 0,-5 340 0,-1-356 0,-1 0 0,-1-1 0,-1 0 0,0 0 0,-2 0 0,0 0 0,-1-1 0,-19 32 0,21-42 0,0 1 0,-1-1 0,-1 0 0,1 0 0,-1-1 0,-16 12 0,-25 24 0,34-28 0,-1-1 0,0 0 0,-25 16 0,23-18 0,0 2 0,-30 29 0,32-27 0,0-2 0,-30 21 0,33-26 0,0 0 0,1 1 0,0 0 0,1 1 0,0 0 0,1 1 0,-11 15 0,-11 18 0,-1-1 0,-2-2 0,-47 43 0,56-58 0,7-5 0,1 1 0,1 1 0,-15 28 0,21-33 0,-34 73 0,43-88 0,0 0 0,1-1 0,-1 1 0,1 0 0,0 0 0,0 0 0,1 0 0,-1 0 0,1 0 0,0 0 0,0 0 0,0 0 0,0 0 0,1 0 0,0 0 0,-1 0 0,1 0 0,1 0 0,-1-1 0,3 6 0,4 7 0,1-2 0,1 1 0,19 22 0,-19-26 0,-1 1 0,0 0 0,12 24 0,-14-19 0,-1 0 0,-1 0 0,0 1 0,-1-1 0,1 21 0,3 19 0,-2-17 0,1 62 0,-8 560 0,2-658 0,-1 1 0,0-1 0,-1 0 0,1 0 0,-1 0 0,1 0 0,-1 0 0,0 0 0,-1 0 0,1 0 0,-1 0 0,0-1 0,0 1 0,0-1 0,-3 5 0,2-5 0,0-1 0,-1 1 0,1-1 0,0 0 0,-1 0 0,1-1 0,-1 1 0,1-1 0,-1 1 0,0-1 0,1-1 0,-1 1 0,0 0 0,0-1 0,0 0 0,-5 0 0,-58-1-1365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21T08:26:24.369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1880 1000 24575,'-12'0'0,"0"0"0,0 0 0,0-2 0,0 1 0,-18-6 0,25 5 0,0 0 0,-1-1 0,1 0 0,0 0 0,1 0 0,-1-1 0,0 1 0,1-1 0,0 0 0,0 0 0,0-1 0,0 1 0,-3-7 0,-3-6 0,1 0 0,1 0 0,0 0 0,-6-23 0,9 23 0,-2-1 0,0 1 0,-1 0 0,-16-25 0,18 33 0,-1 1 0,0-1 0,0 2 0,-1-1 0,0 1 0,0 0 0,-17-9 0,-18-21 0,14 10 0,-23-11 0,-78-43 0,7 4 0,109 66 0,0 0 0,-13-16 0,18 18 0,0 0 0,0 1 0,-1 0 0,0 1 0,0-1 0,-13-5 0,10 6 0,-1-1 0,1-1 0,-22-19 0,22 17 0,0 1 0,0 0 0,-22-11 0,17 11 0,-30-22 0,32 21 0,-1 0 0,-20-10 0,-89-37 0,114 53 0,0 0 0,-1 1 0,0 1 0,0 0 0,0 1 0,-22-1 0,6 2 0,-56 6 0,78-4 0,0 0 0,0 0 0,0 1 0,1 0 0,-1 0 0,1 0 0,-1 1 0,1 0 0,0 1 0,0-1 0,1 1 0,-1 0 0,1 1 0,-1-1 0,2 1 0,-1 0 0,0 0 0,-5 10 0,-2 4 0,2 1 0,0 0 0,1 0 0,-8 30 0,10-29 0,2-1 0,0-1 0,2 0 0,-3 31 0,-4 29 0,0-13 0,9-51 0,-1 1 0,-1 0 0,0 0 0,-9 22 0,-7 13 0,11-26 0,-2-1 0,0 0 0,-2-1 0,-26 42 0,30-51 0,0 0 0,1 1 0,1 0 0,0 0 0,1 0 0,1 1 0,1-1 0,0 1 0,-1 17 0,-1 27 0,5 107 0,2-67 0,-2 10-1365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DE6FF-A512-FD66-67B0-666B0A80A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9C5DD0-19FE-A804-2B41-3F6076D4A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09C748-4799-780F-6BCD-B433BD129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D313B3-11A2-F5FE-6CF0-1C0A574AD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06828E-624D-9E0B-C7EF-5A480155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2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9A76A7-7548-6569-8213-38AB47451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2B90CB-9139-F6C4-2059-0CE8470DF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AA0F62-AB66-ECD8-3B72-D2D6391C3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F7E14-1514-15D8-6135-DD2DB3A8F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36273-9B0E-4A82-03EA-DC032FB49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146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6E855E1-6611-1B94-FBD0-4E8ECA1C8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8629F5-80E2-86F2-AB6C-131046865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DF93F6-DBBB-C550-70CB-1D520B39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4F37BE-8FAE-BF80-F19F-61176817C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56A64A-E0BE-C0EC-C0CD-7A0D42C1B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48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919359-31DB-85D5-F771-AC51F77FA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87BE2F7-35FB-CE6C-389F-41BE46D08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B988AB-CDB9-B6E2-4B61-9283E594E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D2A212-E64A-985B-3B79-61E457E30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742A90-2A2A-7265-015D-3FC01E72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19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61183-7FE6-6C03-C36E-83F62E8B7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B32042-F027-8166-4188-C959D8441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9A7086-664B-760C-8ED9-FE3001E47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522491-6C63-215B-10DF-96CC707FD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B96E1F-FE82-5E84-442D-0D89C1C0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01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62EAE6-A7D3-0CBA-D1E3-9F634E3A3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DE691-5577-4850-6D3D-D216583CF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DE38967-FF4E-FB03-AD94-569955F1B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876B1E-973E-2975-1ED5-6EF8966C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E42E73-EEFA-A4C6-ED9C-DBF57DA5B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3E9977-C3CE-B31D-549F-B63C207A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9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598FC5-2161-1F5D-2C3A-98B2B3876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831AE8-6D27-5331-BE74-E3397FC11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84037DA-B38C-7E51-5D9A-C8F8CEF3E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D4B4DE8-1555-B693-8DC9-17C42091E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15DAF86-D10F-414E-5CFE-5FC80D3AB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3FF9DDF-150F-880B-24E9-62DD35D40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7E83FDB-1637-0029-8463-F32ABC9F2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5F2B974-E8AB-F0CA-C08E-071E9206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89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2EDAEE-C0EA-3D9C-F2F8-FEA6575F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E00BDF4-02B0-F09B-C3BB-B5DE7CEE7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7C7557A-7190-A3EE-9B47-DEBDD6F17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6EC182-1BE9-70C9-81A3-B250D3FAC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07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531C8E-A6D5-42BF-F646-E5AC2B6F1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9A8A449-C209-30C1-FAAE-74225362F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6309E65-2A4D-EFBC-4D09-E47E0C60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3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1731F-23EA-378F-E5F1-8137AFFB7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258776-10E2-0712-F87B-71609B6B0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FE58B7-6C22-E6D2-2C74-16C6599F3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079B0C-76D5-6064-0FB9-5F75E9FA0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FA1A2D-E673-FACD-82B5-2A3372D8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24BDAD-7E41-084E-2980-90B73C0DA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67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78451-8782-868C-F06F-9701116C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9A14C78-95EE-3EFD-0757-D24D449E1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35F5A1-27B8-B9BB-026F-C9FB72BB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D723D5-D461-195E-68FA-A1C909FFF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E19592-1008-B0B8-3744-FD5FA82FA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1A4785-2B4F-00A3-3390-9F434D35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69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7CFD789-6A9A-2736-B46B-7ECAF68EE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E36639-55A6-B477-6089-D83E7C066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D6F31-573D-2250-482E-1E76CA79B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27AA3-6026-4709-8963-A3F5A4F8F13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25F7FF-F1C5-83D6-EB85-6A40CC984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F2D08-8328-27AE-496D-3479B4860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FFFE0-6991-4508-8736-B9EB375A40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19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customXml" Target="../ink/ink2.xm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5653040A-4CE6-F5CF-5542-D9DE3E08BC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" name="図 4" descr="ダイアグラム, マップ&#10;&#10;自動的に生成された説明">
            <a:extLst>
              <a:ext uri="{FF2B5EF4-FFF2-40B4-BE49-F238E27FC236}">
                <a16:creationId xmlns:a16="http://schemas.microsoft.com/office/drawing/2014/main" id="{5039F9D2-76C4-B7B8-BFD4-D7BC30D3D5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057" y="77131"/>
            <a:ext cx="9552432" cy="6693408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11F8C23D-2CF8-6D6B-1737-DC80FBCE5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4606" y="2001838"/>
            <a:ext cx="4247535" cy="1042066"/>
          </a:xfrm>
        </p:spPr>
        <p:txBody>
          <a:bodyPr>
            <a:noAutofit/>
          </a:bodyPr>
          <a:lstStyle/>
          <a:p>
            <a:r>
              <a:rPr kumimoji="1" lang="ja-JP" altLang="en-US" sz="4000" b="1" dirty="0">
                <a:solidFill>
                  <a:srgbClr val="FF0000"/>
                </a:solidFill>
              </a:rPr>
              <a:t>立ち入り禁止区域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インク 8">
                <a:extLst>
                  <a:ext uri="{FF2B5EF4-FFF2-40B4-BE49-F238E27FC236}">
                    <a16:creationId xmlns:a16="http://schemas.microsoft.com/office/drawing/2014/main" id="{C7CA0BB6-FF9D-2F89-1F39-1276057199AF}"/>
                  </a:ext>
                </a:extLst>
              </p14:cNvPr>
              <p14:cNvContentPartPr/>
              <p14:nvPr/>
            </p14:nvContentPartPr>
            <p14:xfrm>
              <a:off x="5152117" y="1422986"/>
              <a:ext cx="4159080" cy="1321200"/>
            </p14:xfrm>
          </p:contentPart>
        </mc:Choice>
        <mc:Fallback>
          <p:pic>
            <p:nvPicPr>
              <p:cNvPr id="9" name="インク 8">
                <a:extLst>
                  <a:ext uri="{FF2B5EF4-FFF2-40B4-BE49-F238E27FC236}">
                    <a16:creationId xmlns:a16="http://schemas.microsoft.com/office/drawing/2014/main" id="{C7CA0BB6-FF9D-2F89-1F39-1276057199A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16477" y="1387346"/>
                <a:ext cx="4230720" cy="139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インク 10">
                <a:extLst>
                  <a:ext uri="{FF2B5EF4-FFF2-40B4-BE49-F238E27FC236}">
                    <a16:creationId xmlns:a16="http://schemas.microsoft.com/office/drawing/2014/main" id="{23EB8D36-8F51-0638-7204-705A267DD25C}"/>
                  </a:ext>
                </a:extLst>
              </p14:cNvPr>
              <p14:cNvContentPartPr/>
              <p14:nvPr/>
            </p14:nvContentPartPr>
            <p14:xfrm>
              <a:off x="5144197" y="365244"/>
              <a:ext cx="4836960" cy="1702440"/>
            </p14:xfrm>
          </p:contentPart>
        </mc:Choice>
        <mc:Fallback>
          <p:pic>
            <p:nvPicPr>
              <p:cNvPr id="11" name="インク 10">
                <a:extLst>
                  <a:ext uri="{FF2B5EF4-FFF2-40B4-BE49-F238E27FC236}">
                    <a16:creationId xmlns:a16="http://schemas.microsoft.com/office/drawing/2014/main" id="{23EB8D36-8F51-0638-7204-705A267DD25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08557" y="329604"/>
                <a:ext cx="4908600" cy="177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2" name="インク 11">
                <a:extLst>
                  <a:ext uri="{FF2B5EF4-FFF2-40B4-BE49-F238E27FC236}">
                    <a16:creationId xmlns:a16="http://schemas.microsoft.com/office/drawing/2014/main" id="{12206433-4F4F-7C53-BE90-BF0DF3D76F75}"/>
                  </a:ext>
                </a:extLst>
              </p14:cNvPr>
              <p14:cNvContentPartPr/>
              <p14:nvPr/>
            </p14:nvContentPartPr>
            <p14:xfrm>
              <a:off x="9811597" y="840866"/>
              <a:ext cx="1217520" cy="1768320"/>
            </p14:xfrm>
          </p:contentPart>
        </mc:Choice>
        <mc:Fallback>
          <p:pic>
            <p:nvPicPr>
              <p:cNvPr id="12" name="インク 11">
                <a:extLst>
                  <a:ext uri="{FF2B5EF4-FFF2-40B4-BE49-F238E27FC236}">
                    <a16:creationId xmlns:a16="http://schemas.microsoft.com/office/drawing/2014/main" id="{12206433-4F4F-7C53-BE90-BF0DF3D76F7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775597" y="805226"/>
                <a:ext cx="1289160" cy="18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インク 12">
                <a:extLst>
                  <a:ext uri="{FF2B5EF4-FFF2-40B4-BE49-F238E27FC236}">
                    <a16:creationId xmlns:a16="http://schemas.microsoft.com/office/drawing/2014/main" id="{F3FF757C-A493-EC0A-A8EF-C1215D6A878A}"/>
                  </a:ext>
                </a:extLst>
              </p14:cNvPr>
              <p14:cNvContentPartPr/>
              <p14:nvPr/>
            </p14:nvContentPartPr>
            <p14:xfrm>
              <a:off x="9580477" y="2033186"/>
              <a:ext cx="676800" cy="503280"/>
            </p14:xfrm>
          </p:contentPart>
        </mc:Choice>
        <mc:Fallback>
          <p:pic>
            <p:nvPicPr>
              <p:cNvPr id="13" name="インク 12">
                <a:extLst>
                  <a:ext uri="{FF2B5EF4-FFF2-40B4-BE49-F238E27FC236}">
                    <a16:creationId xmlns:a16="http://schemas.microsoft.com/office/drawing/2014/main" id="{F3FF757C-A493-EC0A-A8EF-C1215D6A878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544477" y="1997546"/>
                <a:ext cx="748440" cy="574920"/>
              </a:xfrm>
              <a:prstGeom prst="rect">
                <a:avLst/>
              </a:prstGeom>
            </p:spPr>
          </p:pic>
        </mc:Fallback>
      </mc:AlternateContent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387C787B-B7A8-3525-AA30-E1A1390E0B88}"/>
              </a:ext>
            </a:extLst>
          </p:cNvPr>
          <p:cNvCxnSpPr/>
          <p:nvPr/>
        </p:nvCxnSpPr>
        <p:spPr>
          <a:xfrm flipH="1">
            <a:off x="5470497" y="1868557"/>
            <a:ext cx="87465" cy="65431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5D586CA-1098-B7DF-F15F-9A2F704214B1}"/>
              </a:ext>
            </a:extLst>
          </p:cNvPr>
          <p:cNvCxnSpPr>
            <a:cxnSpLocks/>
          </p:cNvCxnSpPr>
          <p:nvPr/>
        </p:nvCxnSpPr>
        <p:spPr>
          <a:xfrm flipH="1">
            <a:off x="5732890" y="1600200"/>
            <a:ext cx="143452" cy="100898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42D72AA3-6E2F-C7A8-22A6-62635603AFBE}"/>
              </a:ext>
            </a:extLst>
          </p:cNvPr>
          <p:cNvCxnSpPr>
            <a:cxnSpLocks/>
          </p:cNvCxnSpPr>
          <p:nvPr/>
        </p:nvCxnSpPr>
        <p:spPr>
          <a:xfrm flipH="1">
            <a:off x="5995283" y="1335092"/>
            <a:ext cx="150339" cy="13651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ADA7D09E-F143-1CA4-575B-F884FCD4892E}"/>
              </a:ext>
            </a:extLst>
          </p:cNvPr>
          <p:cNvCxnSpPr>
            <a:cxnSpLocks/>
          </p:cNvCxnSpPr>
          <p:nvPr/>
        </p:nvCxnSpPr>
        <p:spPr>
          <a:xfrm flipH="1">
            <a:off x="6324096" y="1123268"/>
            <a:ext cx="126256" cy="13830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D8A80137-8F5F-561D-2E86-8EE9EFA91A64}"/>
              </a:ext>
            </a:extLst>
          </p:cNvPr>
          <p:cNvCxnSpPr>
            <a:cxnSpLocks/>
          </p:cNvCxnSpPr>
          <p:nvPr/>
        </p:nvCxnSpPr>
        <p:spPr>
          <a:xfrm flipH="1">
            <a:off x="6647782" y="993913"/>
            <a:ext cx="79646" cy="12909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AA6F80E-F035-51A9-2F9C-3593EFABF9D6}"/>
              </a:ext>
            </a:extLst>
          </p:cNvPr>
          <p:cNvCxnSpPr>
            <a:cxnSpLocks/>
          </p:cNvCxnSpPr>
          <p:nvPr/>
        </p:nvCxnSpPr>
        <p:spPr>
          <a:xfrm flipH="1">
            <a:off x="6975646" y="916859"/>
            <a:ext cx="52674" cy="116054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11FDDFB1-F923-B521-CEF7-2C0220A83063}"/>
              </a:ext>
            </a:extLst>
          </p:cNvPr>
          <p:cNvCxnSpPr>
            <a:cxnSpLocks/>
          </p:cNvCxnSpPr>
          <p:nvPr/>
        </p:nvCxnSpPr>
        <p:spPr>
          <a:xfrm flipH="1">
            <a:off x="7290360" y="730168"/>
            <a:ext cx="71726" cy="11705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A06A7E2E-F566-2FCA-5BAA-244EF210C206}"/>
              </a:ext>
            </a:extLst>
          </p:cNvPr>
          <p:cNvCxnSpPr>
            <a:cxnSpLocks/>
          </p:cNvCxnSpPr>
          <p:nvPr/>
        </p:nvCxnSpPr>
        <p:spPr>
          <a:xfrm flipH="1">
            <a:off x="7624126" y="539825"/>
            <a:ext cx="71726" cy="11705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6D0874DF-6915-14F1-0789-CBB8DEE4774D}"/>
              </a:ext>
            </a:extLst>
          </p:cNvPr>
          <p:cNvCxnSpPr>
            <a:cxnSpLocks/>
          </p:cNvCxnSpPr>
          <p:nvPr/>
        </p:nvCxnSpPr>
        <p:spPr>
          <a:xfrm flipH="1">
            <a:off x="7950825" y="443631"/>
            <a:ext cx="65115" cy="128566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466BB86E-7DDE-6EE7-C7DF-6E1FD3A12E9C}"/>
              </a:ext>
            </a:extLst>
          </p:cNvPr>
          <p:cNvCxnSpPr>
            <a:cxnSpLocks/>
          </p:cNvCxnSpPr>
          <p:nvPr/>
        </p:nvCxnSpPr>
        <p:spPr>
          <a:xfrm flipH="1">
            <a:off x="8332418" y="485281"/>
            <a:ext cx="32549" cy="92180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0D9491BD-DD11-2368-8D14-2E163D8C9A29}"/>
              </a:ext>
            </a:extLst>
          </p:cNvPr>
          <p:cNvCxnSpPr>
            <a:cxnSpLocks/>
          </p:cNvCxnSpPr>
          <p:nvPr/>
        </p:nvCxnSpPr>
        <p:spPr>
          <a:xfrm flipH="1">
            <a:off x="8668373" y="681415"/>
            <a:ext cx="52944" cy="8157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7CEB75CD-51AE-979F-8F3C-75B115B946A6}"/>
              </a:ext>
            </a:extLst>
          </p:cNvPr>
          <p:cNvCxnSpPr>
            <a:cxnSpLocks/>
          </p:cNvCxnSpPr>
          <p:nvPr/>
        </p:nvCxnSpPr>
        <p:spPr>
          <a:xfrm flipH="1">
            <a:off x="9000613" y="653119"/>
            <a:ext cx="63775" cy="103270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3423CF76-D876-9544-5F0B-3FC500804421}"/>
              </a:ext>
            </a:extLst>
          </p:cNvPr>
          <p:cNvCxnSpPr>
            <a:cxnSpLocks/>
          </p:cNvCxnSpPr>
          <p:nvPr/>
        </p:nvCxnSpPr>
        <p:spPr>
          <a:xfrm flipH="1">
            <a:off x="9348669" y="581862"/>
            <a:ext cx="98329" cy="188957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D9688C65-399A-FF1F-DE02-BB9E7433352E}"/>
              </a:ext>
            </a:extLst>
          </p:cNvPr>
          <p:cNvCxnSpPr>
            <a:cxnSpLocks/>
          </p:cNvCxnSpPr>
          <p:nvPr/>
        </p:nvCxnSpPr>
        <p:spPr>
          <a:xfrm flipH="1">
            <a:off x="9731279" y="927351"/>
            <a:ext cx="80318" cy="117034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0765E426-F896-DDAE-6C28-BC7EDE3DF4F3}"/>
              </a:ext>
            </a:extLst>
          </p:cNvPr>
          <p:cNvCxnSpPr>
            <a:cxnSpLocks/>
          </p:cNvCxnSpPr>
          <p:nvPr/>
        </p:nvCxnSpPr>
        <p:spPr>
          <a:xfrm flipH="1">
            <a:off x="10100098" y="996169"/>
            <a:ext cx="47008" cy="12195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AFCEDC07-D35D-EAC8-7AA3-9BB5C274E9D5}"/>
              </a:ext>
            </a:extLst>
          </p:cNvPr>
          <p:cNvCxnSpPr>
            <a:cxnSpLocks/>
          </p:cNvCxnSpPr>
          <p:nvPr/>
        </p:nvCxnSpPr>
        <p:spPr>
          <a:xfrm flipH="1">
            <a:off x="10473249" y="954921"/>
            <a:ext cx="61118" cy="151651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201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立ち入り禁止区域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立ち入り禁止区域</dc:title>
  <dc:creator>(株)山梅：前原 利充</dc:creator>
  <cp:lastModifiedBy>(株)山梅：前原 利充</cp:lastModifiedBy>
  <cp:revision>1</cp:revision>
  <dcterms:created xsi:type="dcterms:W3CDTF">2023-09-21T08:20:28Z</dcterms:created>
  <dcterms:modified xsi:type="dcterms:W3CDTF">2023-09-21T08:37:05Z</dcterms:modified>
</cp:coreProperties>
</file>